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7"/>
    <p:restoredTop sz="96281"/>
  </p:normalViewPr>
  <p:slideViewPr>
    <p:cSldViewPr snapToGrid="0" snapToObjects="1">
      <p:cViewPr varScale="1">
        <p:scale>
          <a:sx n="118" d="100"/>
          <a:sy n="118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03DF9-C5D2-E141-6D97-9FA9AC75E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CD3990-8155-4C3A-D86D-38499C185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7187D6-C4DD-3A18-DB07-D76A9BAE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14A495-71C2-57B8-A1FD-7476B03B2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A2CD79-1653-3E13-6A0E-4FC8F79F8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733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C93FB-EB46-E5E4-2F37-068A558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6AF4F1-650B-109D-DCBD-7AAD3F766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DB35A-E8AE-B791-5C8B-F7F9D341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624A40-3E40-549B-6B71-5AE86690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E6B17-0A02-F0FE-CAF5-C89B9F22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3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BDD9EE-33CF-AF8A-772E-11478FF314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6FD7CF-85BC-2866-314E-660BE8B5C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575A52-125B-9619-5931-9BFB3A86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4AC176-D9A9-DBE6-11B7-0DBEA8F0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3A0DC-B24D-C0AD-2B3D-E39312A4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86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391FC-F2B0-0B32-E85A-71C3BDF8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A55DA3-879B-85FE-4018-2085F474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CEEBB9-A2A8-1F62-04CF-66299D54C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BD22B-6598-87F9-1096-A007A5D8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17E6EE-93AB-FFD9-B3D2-D8776D86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487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92924-8D06-CD8B-6125-37F41A3A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EDCCE7-4461-37C9-CB88-C86ED9327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FBA6FC-04EB-A018-4D05-493726C4B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D3B596-BD07-F089-864D-1AF07E46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9B96B5-09D4-739C-A420-B59350DE1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981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05BE4-39E8-07E8-08EC-A136F4F4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DCCE4-FCBC-236B-5B07-8D92E159A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D0E9E-8684-4B22-06E8-A86C334CE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FA077-7883-0F00-D412-C88F4A74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CA2E22-3981-BA55-2902-8CC391FB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048192-5798-E7F2-B152-28906451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164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40663-8930-5B40-FC17-13FB0F29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8AD6A2-2C6D-CDB1-8F75-9269E67A8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557473-5653-3DF6-3B28-0C1DCBBC6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5EB4DE-5630-C7FC-8F7E-B7A9CEBD8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63F733-7931-28A0-583A-84D827525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BB7660-7E87-806E-FAEF-B8091DBE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2C0672-EDDA-AB47-785E-28A04052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78F3A6-B88C-D41F-4C8B-38934654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97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59CD3-1E2A-C989-E3B3-6F502C48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E9A4EE-63A4-A9A1-5F16-8D2E3B92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2C65B2-0E45-47C4-32BC-F3537CE5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435161-BEA4-3936-E8CC-472445BF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81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13D2C5-740A-7B47-E422-168DA7C6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9E776D-DDDD-E96A-CB3C-1BB29102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C277AE-D338-CE90-1D07-FC4DBC48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74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5AF97-F2D7-0287-49C1-FBBF7CEA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AE08B2-A74A-BDE2-D057-36592A57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4BDA76-5C97-2629-7C74-00261197E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E676E-F0B5-4D64-3CBD-AAE121B0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0A5066-9181-5B9A-10F7-FE673CF55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3C3948-93FE-9702-7017-E6C950C8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09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1BFAB-FC9D-1820-AD3C-507846D5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49C284-625F-EB21-A964-CA0A407950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B6E821-FBA3-56F9-8299-6DD97AD28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8E9EAC-B07E-7372-BBE8-B527AD0C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B27116-32ED-889F-FFB2-E52516A2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87B96E-3758-4646-90DC-108B3BFD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529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A07921-97D1-3F6E-5BE0-C9B1B540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80B7F2-FF3C-4DEA-AAC7-ED30068B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B18EF-6279-7EE4-1DB7-0B4B8DD6E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20191-97BE-834C-AE69-B5C144FCC7D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FD39F1-1D6B-9639-51C2-BE33AB5B63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0B7364-5A6E-BADF-FDE5-47A9C77C1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F0CDA-2EDB-7C46-A58B-207A52065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22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226B4F-6DC8-4D9F-5258-F28DF6801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203450"/>
            <a:ext cx="96774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3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9BE5A7-137F-3A21-52BC-6A14B324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641350"/>
            <a:ext cx="106553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2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53A289-0840-ADB4-93D6-E65ACE61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1350"/>
            <a:ext cx="112268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49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FD6A70-8EBB-0AC2-C5CC-829BF0B1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17550"/>
            <a:ext cx="106172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1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2D508E-7455-4F60-F5AC-40F22577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54000"/>
            <a:ext cx="106553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8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D1C61C-5C40-6B9B-3428-129EE937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622300"/>
            <a:ext cx="106934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0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894D92-A7B9-F5CF-153F-D5CF6010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90500"/>
            <a:ext cx="78867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9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515AF0-23C4-33E4-EF56-6C34EBFE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469900"/>
            <a:ext cx="107315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2E4230-67AA-412B-E648-BB620412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355600"/>
            <a:ext cx="106553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3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378A0A-D4B7-8291-438A-FAE6E661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2139950"/>
            <a:ext cx="61087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5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46DCA5-A8A8-224A-D978-1787EB47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552450"/>
            <a:ext cx="97155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5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3CF192-66DB-BA42-52E9-672AECC0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438150"/>
            <a:ext cx="10718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186C1D-8190-EAE0-2525-90E7506C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14350"/>
            <a:ext cx="10668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0EA6DC-FF64-2E27-8CAA-8EDA958D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736600"/>
            <a:ext cx="10591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5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</cp:revision>
  <dcterms:created xsi:type="dcterms:W3CDTF">2022-10-01T08:33:20Z</dcterms:created>
  <dcterms:modified xsi:type="dcterms:W3CDTF">2022-10-01T08:40:08Z</dcterms:modified>
</cp:coreProperties>
</file>